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Microsoft_Formel-Editor1.bin" ContentType="application/vnd.openxmlformats-officedocument.oleObject"/>
  <Override PartName="/ppt/embeddings/Microsoft_Formel-Editor2.bin" ContentType="application/vnd.openxmlformats-officedocument.oleObject"/>
  <Override PartName="/ppt/embeddings/Microsoft_Formel-Editor3.bin" ContentType="application/vnd.openxmlformats-officedocument.oleObject"/>
  <Override PartName="/ppt/embeddings/Microsoft_Formel-Editor4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5" d="100"/>
          <a:sy n="125" d="100"/>
        </p:scale>
        <p:origin x="-100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4.JPG>
</file>

<file path=ppt/media/image5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4814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3648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5030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6898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9644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8767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824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7968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478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2072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988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8298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1.bin"/><Relationship Id="rId4" Type="http://schemas.openxmlformats.org/officeDocument/2006/relationships/image" Target="../media/image1.emf"/><Relationship Id="rId5" Type="http://schemas.openxmlformats.org/officeDocument/2006/relationships/oleObject" Target="../embeddings/Microsoft_Formel-Editor2.bin"/><Relationship Id="rId6" Type="http://schemas.openxmlformats.org/officeDocument/2006/relationships/image" Target="../media/image2.emf"/><Relationship Id="rId7" Type="http://schemas.openxmlformats.org/officeDocument/2006/relationships/oleObject" Target="../embeddings/Microsoft_Formel-Editor3.bin"/><Relationship Id="rId8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4.bin"/><Relationship Id="rId4" Type="http://schemas.openxmlformats.org/officeDocument/2006/relationships/image" Target="../media/image6.emf"/><Relationship Id="rId5" Type="http://schemas.openxmlformats.org/officeDocument/2006/relationships/image" Target="../media/image7.JP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Präsentation Labor</a:t>
            </a:r>
            <a:r>
              <a:rPr lang="de-DE" dirty="0" smtClean="0"/>
              <a:t>übung 2</a:t>
            </a:r>
            <a:br>
              <a:rPr lang="de-DE" dirty="0" smtClean="0"/>
            </a:br>
            <a:r>
              <a:rPr lang="de-DE" dirty="0" smtClean="0"/>
              <a:t>Ankopplung an Schwingkreis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Yves Studer</a:t>
            </a:r>
            <a:endParaRPr lang="de-DE" sz="2800" dirty="0"/>
          </a:p>
          <a:p>
            <a:r>
              <a:rPr lang="de-DE" sz="2800" dirty="0" smtClean="0"/>
              <a:t>Tobias Heer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782888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Berechnung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smtClean="0"/>
              <a:t>Resonanzformel:</a:t>
            </a:r>
          </a:p>
          <a:p>
            <a:pPr marL="0" indent="0">
              <a:buNone/>
            </a:pPr>
            <a:endParaRPr lang="de-DE" sz="2800" dirty="0"/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r>
              <a:rPr lang="de-DE" sz="2800" dirty="0" smtClean="0"/>
              <a:t>Berechnung </a:t>
            </a:r>
            <a:r>
              <a:rPr lang="de-DE" sz="2800" dirty="0" err="1" smtClean="0"/>
              <a:t>Teilerfaktor</a:t>
            </a:r>
            <a:r>
              <a:rPr lang="de-DE" sz="2800" dirty="0" smtClean="0"/>
              <a:t>:</a:t>
            </a:r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r>
              <a:rPr lang="de-DE" sz="2800" dirty="0" smtClean="0"/>
              <a:t> </a:t>
            </a:r>
          </a:p>
          <a:p>
            <a:pPr marL="0" indent="0">
              <a:buNone/>
            </a:pPr>
            <a:endParaRPr lang="de-DE" sz="2800" dirty="0" smtClean="0"/>
          </a:p>
        </p:txBody>
      </p:sp>
      <p:graphicFrame>
        <p:nvGraphicFramePr>
          <p:cNvPr id="4" name="Obj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783351"/>
              </p:ext>
            </p:extLst>
          </p:nvPr>
        </p:nvGraphicFramePr>
        <p:xfrm>
          <a:off x="568960" y="2286000"/>
          <a:ext cx="4164984" cy="772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Formel" r:id="rId3" imgW="2260600" imgH="419100" progId="Equation.3">
                  <p:embed/>
                </p:oleObj>
              </mc:Choice>
              <mc:Fallback>
                <p:oleObj name="Formel" r:id="rId3" imgW="22606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8960" y="2286000"/>
                        <a:ext cx="4164984" cy="772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k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8135338"/>
              </p:ext>
            </p:extLst>
          </p:nvPr>
        </p:nvGraphicFramePr>
        <p:xfrm>
          <a:off x="568960" y="3793489"/>
          <a:ext cx="1544320" cy="8162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Formel" r:id="rId5" imgW="889000" imgH="469900" progId="Equation.3">
                  <p:embed/>
                </p:oleObj>
              </mc:Choice>
              <mc:Fallback>
                <p:oleObj name="Formel" r:id="rId5" imgW="8890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8960" y="3793489"/>
                        <a:ext cx="1544320" cy="8162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406513"/>
              </p:ext>
            </p:extLst>
          </p:nvPr>
        </p:nvGraphicFramePr>
        <p:xfrm>
          <a:off x="568960" y="4930088"/>
          <a:ext cx="4775200" cy="16967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Formel" r:id="rId7" imgW="2501900" imgH="889000" progId="Equation.3">
                  <p:embed/>
                </p:oleObj>
              </mc:Choice>
              <mc:Fallback>
                <p:oleObj name="Formel" r:id="rId7" imgW="25019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8960" y="4930088"/>
                        <a:ext cx="4775200" cy="16967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4259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Simulation</a:t>
            </a:r>
            <a:endParaRPr lang="de-DE" dirty="0"/>
          </a:p>
        </p:txBody>
      </p:sp>
      <p:pic>
        <p:nvPicPr>
          <p:cNvPr id="4" name="Inhaltsplatzhalter 3" descr="Aufbau der Schaltung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" r="41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00508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Simulationsergebnisse</a:t>
            </a:r>
            <a:endParaRPr lang="de-DE" dirty="0"/>
          </a:p>
        </p:txBody>
      </p:sp>
      <p:pic>
        <p:nvPicPr>
          <p:cNvPr id="4" name="Inhaltsplatzhalter 3" descr="Simulation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" r="469"/>
          <a:stretch>
            <a:fillRect/>
          </a:stretch>
        </p:blipFill>
        <p:spPr/>
      </p:pic>
      <p:pic>
        <p:nvPicPr>
          <p:cNvPr id="5" name="Inhaltsplatzhalter 3" descr="Simulation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14" t="11785" r="30188" b="72950"/>
          <a:stretch/>
        </p:blipFill>
        <p:spPr>
          <a:xfrm>
            <a:off x="5303520" y="1869441"/>
            <a:ext cx="3616960" cy="2032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9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Messaufbau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smtClean="0"/>
              <a:t>Wahl Kondensatoren: </a:t>
            </a:r>
            <a:endParaRPr lang="de-DE" sz="2800" dirty="0"/>
          </a:p>
        </p:txBody>
      </p:sp>
      <p:graphicFrame>
        <p:nvGraphicFramePr>
          <p:cNvPr id="4" name="Obj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9707600"/>
              </p:ext>
            </p:extLst>
          </p:nvPr>
        </p:nvGraphicFramePr>
        <p:xfrm>
          <a:off x="3937000" y="1691640"/>
          <a:ext cx="2635250" cy="421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Formel" r:id="rId3" imgW="1270000" imgH="203200" progId="Equation.3">
                  <p:embed/>
                </p:oleObj>
              </mc:Choice>
              <mc:Fallback>
                <p:oleObj name="Formel" r:id="rId3" imgW="12700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37000" y="1691640"/>
                        <a:ext cx="2635250" cy="421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Bild 5" descr="IMG_4665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734" y="2387600"/>
            <a:ext cx="5960533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4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Ergebnis KO</a:t>
            </a:r>
            <a:endParaRPr lang="de-DE" dirty="0"/>
          </a:p>
        </p:txBody>
      </p:sp>
      <p:pic>
        <p:nvPicPr>
          <p:cNvPr id="4" name="Inhaltsplatzhalter 3" descr="IMG_4666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 t="15229" r="22222" b="15141"/>
          <a:stretch/>
        </p:blipFill>
        <p:spPr>
          <a:xfrm>
            <a:off x="1031240" y="1401747"/>
            <a:ext cx="7081520" cy="5456253"/>
          </a:xfrm>
        </p:spPr>
      </p:pic>
    </p:spTree>
    <p:extLst>
      <p:ext uri="{BB962C8B-B14F-4D97-AF65-F5344CB8AC3E}">
        <p14:creationId xmlns:p14="http://schemas.microsoft.com/office/powerpoint/2010/main" val="1331240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Macintosh PowerPoint</Application>
  <PresentationFormat>Bildschirmpräsentation (4:3)</PresentationFormat>
  <Paragraphs>15</Paragraphs>
  <Slides>6</Slides>
  <Notes>0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8" baseType="lpstr">
      <vt:lpstr>Office-Design</vt:lpstr>
      <vt:lpstr>Microsoft Formel-Editor</vt:lpstr>
      <vt:lpstr>Präsentation Laborübung 2 Ankopplung an Schwingkreis</vt:lpstr>
      <vt:lpstr>Berechnung</vt:lpstr>
      <vt:lpstr>Simulation</vt:lpstr>
      <vt:lpstr>Simulationsergebnisse</vt:lpstr>
      <vt:lpstr>Messaufbau</vt:lpstr>
      <vt:lpstr>Ergebnis KO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 Laborübung 2 Ankopplung an Schwingkreis</dc:title>
  <dc:creator>Tobias Heer</dc:creator>
  <cp:lastModifiedBy>Tobias Heer</cp:lastModifiedBy>
  <cp:revision>6</cp:revision>
  <dcterms:created xsi:type="dcterms:W3CDTF">2016-10-17T13:01:44Z</dcterms:created>
  <dcterms:modified xsi:type="dcterms:W3CDTF">2016-10-17T13:54:13Z</dcterms:modified>
</cp:coreProperties>
</file>

<file path=docProps/thumbnail.jpeg>
</file>